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6" d="100"/>
          <a:sy n="76" d="100"/>
        </p:scale>
        <p:origin x="-2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oliniow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92EA-909F-4877-8AEE-0A2DD1A5FD82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30462-B4A5-415C-8754-77AC6DA22E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81837-8B08-4264-87AD-747E25098431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5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124C4-CFEE-4100-9C0E-1E30A9C421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F7E44-66A2-4682-9FAF-BA57F4BDD4A1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D7CC-50EE-42CA-80BE-36CBC4FC30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FD1E-33CF-413E-88A3-D230007FACF5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9B664-49B4-4AD5-A854-119DE1678A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oliniow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E92C9-C6FC-437C-8456-C8D76EE840BB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7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26873-43C3-4457-B8DD-F83B02DDBD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31F27-048A-448C-8D38-0B2251480F8E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6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3C7A-9842-4F2F-B0AF-16BA0BD06A1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9D1F-1B24-4FA5-A495-4B07B7770F73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FCC45-8690-4756-AA39-8C4887D659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6AE98-51A7-4B8E-834A-FB0850F34833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4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F8449-5F74-4516-A30A-11A19A5198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CAF49-3B35-40EF-A271-45F9A0A9222C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3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29673-BFF6-41C5-A66B-F53528260D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oliniow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0912D-B626-4E30-B28E-6A4F7302E449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7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5A12-4CDE-4E73-9A85-D84913CCB8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CA52B-E241-4C1A-9A40-6DE557779AF5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EDFAE-94FF-4A47-808D-FAF38D5D24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Symbol zastępczy tekstu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3F0385-AE01-4A00-B75B-B7FF85A3962F}" type="datetimeFigureOut">
              <a:rPr lang="pl-PL"/>
              <a:pPr>
                <a:defRPr/>
              </a:pPr>
              <a:t>2014-05-11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48E18E-A6EF-4462-B792-F126E8298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636912"/>
            <a:ext cx="8964488" cy="11848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6000" dirty="0" smtClean="0"/>
              <a:t>Ks. Wacław </a:t>
            </a:r>
            <a:r>
              <a:rPr lang="pl-PL" sz="6000" dirty="0" err="1" smtClean="0"/>
              <a:t>Faustmann</a:t>
            </a:r>
            <a:endParaRPr lang="pl-PL" sz="6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/>
              <a:t>Pierwsze lata życia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800" dirty="0" smtClean="0"/>
              <a:t>Wacław </a:t>
            </a:r>
            <a:r>
              <a:rPr lang="pl-PL" sz="2800" dirty="0" err="1" smtClean="0"/>
              <a:t>Faustmann</a:t>
            </a:r>
            <a:r>
              <a:rPr lang="pl-PL" sz="2800" dirty="0" smtClean="0"/>
              <a:t> – syn </a:t>
            </a:r>
            <a:r>
              <a:rPr lang="pl-PL" sz="2800" dirty="0"/>
              <a:t>Stanisława </a:t>
            </a:r>
            <a:endParaRPr lang="pl-PL" sz="28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/>
              <a:buNone/>
              <a:defRPr/>
            </a:pPr>
            <a:r>
              <a:rPr lang="pl-PL" sz="2800" dirty="0" smtClean="0"/>
              <a:t>i </a:t>
            </a:r>
            <a:r>
              <a:rPr lang="pl-PL" sz="2800" dirty="0"/>
              <a:t>Marianny z </a:t>
            </a:r>
            <a:r>
              <a:rPr lang="pl-PL" sz="2800" dirty="0" smtClean="0"/>
              <a:t>Śliwczyńskich urodził się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/>
              <a:buNone/>
              <a:defRPr/>
            </a:pPr>
            <a:r>
              <a:rPr lang="pl-PL" sz="2800" dirty="0" smtClean="0"/>
              <a:t>7 września 1881 </a:t>
            </a:r>
            <a:r>
              <a:rPr lang="pl-PL" sz="2800" dirty="0"/>
              <a:t>we </a:t>
            </a:r>
            <a:r>
              <a:rPr lang="pl-PL" sz="2800" dirty="0" smtClean="0"/>
              <a:t>Wrześni.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l-PL" sz="2800" dirty="0" smtClean="0"/>
          </a:p>
          <a:p>
            <a:pPr marL="1714500" lvl="3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800" dirty="0" smtClean="0"/>
              <a:t>Wraz z  </a:t>
            </a:r>
            <a:r>
              <a:rPr lang="pl-PL" sz="2800" dirty="0"/>
              <a:t>rodzicami przeniósł się </a:t>
            </a:r>
            <a:r>
              <a:rPr lang="pl-PL" sz="2800" dirty="0" smtClean="0"/>
              <a:t>do</a:t>
            </a:r>
          </a:p>
          <a:p>
            <a:pPr marL="1257300" lvl="3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/>
              <a:buNone/>
              <a:defRPr/>
            </a:pPr>
            <a:r>
              <a:rPr lang="pl-PL" sz="2800" dirty="0" smtClean="0"/>
              <a:t>Golubia, </a:t>
            </a:r>
            <a:r>
              <a:rPr lang="pl-PL" sz="2800" dirty="0"/>
              <a:t>gdzie </a:t>
            </a:r>
            <a:r>
              <a:rPr lang="pl-PL" sz="2800" dirty="0" smtClean="0"/>
              <a:t>uczęszczał do szkoły elementarnej. </a:t>
            </a:r>
            <a:r>
              <a:rPr lang="pl-PL" sz="2800" dirty="0"/>
              <a:t>Uczył się dalej, przez cztery lata w biskupim Kolegium </a:t>
            </a:r>
            <a:r>
              <a:rPr lang="pl-PL" sz="2800" dirty="0" err="1"/>
              <a:t>Marianum</a:t>
            </a:r>
            <a:r>
              <a:rPr lang="pl-PL" sz="2800" dirty="0"/>
              <a:t> w </a:t>
            </a:r>
            <a:r>
              <a:rPr lang="pl-PL" sz="2800" dirty="0" smtClean="0"/>
              <a:t>Pelplinie, </a:t>
            </a:r>
            <a:r>
              <a:rPr lang="pl-PL" sz="2800" dirty="0"/>
              <a:t>następnie </a:t>
            </a:r>
            <a:r>
              <a:rPr lang="pl-PL" sz="2800" dirty="0" smtClean="0"/>
              <a:t>w </a:t>
            </a:r>
            <a:r>
              <a:rPr lang="pl-PL" sz="2800" dirty="0"/>
              <a:t>gimnazjum chełmińskim.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/>
              <a:t>Początek kapłaństwa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844675"/>
            <a:ext cx="5832475" cy="56880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200" dirty="0"/>
              <a:t>W</a:t>
            </a:r>
            <a:r>
              <a:rPr lang="pl-PL" sz="2200" dirty="0" smtClean="0"/>
              <a:t> </a:t>
            </a:r>
            <a:r>
              <a:rPr lang="pl-PL" sz="2200" dirty="0"/>
              <a:t>Chełmnie </a:t>
            </a:r>
            <a:r>
              <a:rPr lang="pl-PL" sz="2200" dirty="0" smtClean="0"/>
              <a:t>zarządzał tajnym </a:t>
            </a:r>
            <a:r>
              <a:rPr lang="pl-PL" sz="2200" dirty="0"/>
              <a:t>Kółkiem Śpiewaczym, za co został skazany na dwa tygodnie więzienia w Toruniu. </a:t>
            </a:r>
            <a:endParaRPr lang="pl-PL" sz="2200" dirty="0" smtClean="0"/>
          </a:p>
          <a:p>
            <a:pPr lvl="2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200" dirty="0" smtClean="0"/>
              <a:t>Egzamin </a:t>
            </a:r>
            <a:r>
              <a:rPr lang="pl-PL" sz="2200" dirty="0"/>
              <a:t>dojrzałości złożył 13 marca 1903. </a:t>
            </a:r>
            <a:endParaRPr lang="pl-PL" sz="2200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200" dirty="0" smtClean="0"/>
              <a:t>Określano </a:t>
            </a:r>
            <a:r>
              <a:rPr lang="pl-PL" sz="2200" dirty="0"/>
              <a:t>go jako człowieka rzutkiego i stanowczego. </a:t>
            </a:r>
            <a:endParaRPr lang="pl-PL" sz="2200" dirty="0" smtClean="0"/>
          </a:p>
          <a:p>
            <a:pPr lvl="2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200" dirty="0" smtClean="0"/>
              <a:t>Studia </a:t>
            </a:r>
            <a:r>
              <a:rPr lang="pl-PL" sz="2200" dirty="0"/>
              <a:t>seminaryjne odbywał 1903-07 w Poznaniu i w Gnieźnie. </a:t>
            </a:r>
            <a:endParaRPr lang="pl-PL" sz="2200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pl-PL" sz="2200" dirty="0" smtClean="0"/>
              <a:t>Wyświęcony </a:t>
            </a:r>
            <a:r>
              <a:rPr lang="pl-PL" sz="2200" dirty="0"/>
              <a:t>na kapłana 10 lutego 1907 </a:t>
            </a:r>
            <a:r>
              <a:rPr lang="pl-PL" sz="2200" dirty="0" smtClean="0"/>
              <a:t>r.</a:t>
            </a:r>
          </a:p>
        </p:txBody>
      </p:sp>
      <p:pic>
        <p:nvPicPr>
          <p:cNvPr id="15363" name="Obraz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2420938"/>
            <a:ext cx="2357437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posługa kapłańska</a:t>
            </a:r>
            <a:endParaRPr lang="pl-PL" dirty="0"/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Swój prymicjant odbył w Golubiu, po czym został powołany na wikariat w Tucznie.</a:t>
            </a:r>
          </a:p>
          <a:p>
            <a:pPr lvl="2"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Z proboszczem współdziałał w parafialnych bractwach, zwłaszcza w bractwie Matek Chrześcijańskich i Straży św. Józefa.</a:t>
            </a:r>
          </a:p>
          <a:p>
            <a:pPr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Obdarzony dobrym słuchem i głosem, rozmiłowany w muzyce i śpiewie, zajął się przede wszystkim zaniedbaną dziedziną śpiewu, nie tylko kościelnego, ale również ludowego.</a:t>
            </a:r>
          </a:p>
          <a:p>
            <a:pPr lvl="2"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Władza duchowna powierzyła mu już w 1908 administrację parafii w Podlesiu.</a:t>
            </a:r>
          </a:p>
          <a:p>
            <a:pPr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Po dwóch latach przeszedł na probostwo większej parafii w Raczkowie.</a:t>
            </a:r>
          </a:p>
          <a:p>
            <a:pPr lvl="2" eaLnBrk="1" hangingPunct="1">
              <a:lnSpc>
                <a:spcPct val="80000"/>
              </a:lnSpc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Razem z innymi kapłanami wielkopolskimi zajmował się zbieraniem ofiar na ubogą i działaniami wojennymi poszkodowaną ludność Królestwa Polskiego.</a:t>
            </a:r>
          </a:p>
          <a:p>
            <a:pPr eaLnBrk="1" hangingPunct="1">
              <a:lnSpc>
                <a:spcPct val="80000"/>
              </a:lnSpc>
              <a:buClr>
                <a:srgbClr val="3F6D19"/>
              </a:buClr>
            </a:pPr>
            <a:endParaRPr lang="pl-PL" sz="25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zawartości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327650"/>
          </a:xfrm>
        </p:spPr>
        <p:txBody>
          <a:bodyPr/>
          <a:lstStyle/>
          <a:p>
            <a:pPr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Duże pole do pracy społecznej znalazł w kolejnej parafii, w Śnieciskach dokąd przeniósł się 1 października 1918 r. </a:t>
            </a:r>
          </a:p>
          <a:p>
            <a:pPr lvl="2"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Działał podczas powstania wielkopolskiego jako kapelan. Organizował także służbę sanitarną. </a:t>
            </a:r>
          </a:p>
          <a:p>
            <a:pPr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Gdy powstanie się skończyło, wziął udział w akcji plebiscytowej na Śląsku 1920-21. Był to udział znaczący, gdyż odbył tam, co najmniej 200 wieców, jak wspominał jeszcze po drugiej wojnie światowej. </a:t>
            </a:r>
          </a:p>
          <a:p>
            <a:pPr lvl="2"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Otrzymał wtedy dyplom uznania i Złoty Krzyż Zasługi. </a:t>
            </a:r>
          </a:p>
          <a:p>
            <a:pPr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W1928 roku wyjeżdżał do Niemiec z duszpasterską posługą wśród polskich robotników. </a:t>
            </a:r>
          </a:p>
          <a:p>
            <a:pPr lvl="2" eaLnBrk="1" hangingPunct="1">
              <a:buClr>
                <a:srgbClr val="3F6D19"/>
              </a:buClr>
              <a:buFont typeface="Wingdings" pitchFamily="2" charset="2"/>
              <a:buChar char="§"/>
            </a:pPr>
            <a:r>
              <a:rPr lang="pl-PL" sz="2200" smtClean="0"/>
              <a:t>W swojej parafii Śnieciskiej odnowił kościół i wyposażył w szaty i naczynia liturgiczne. Administrując dodatkowo małą parafię Koszuty, po spaleniu się tamtejszego kościoła pobudował nowy,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052513"/>
            <a:ext cx="8686800" cy="5043487"/>
          </a:xfrm>
        </p:spPr>
        <p:txBody>
          <a:bodyPr/>
          <a:lstStyle/>
          <a:p>
            <a:pPr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W 1932 otrzymał parafię Kaźmierz, co dawało mu możliwość szerszej działalności społecznej. Rozwijał nadal prowadzone prace na niwie śpiewu i muzyki. W obu archidiecezjach wielkopolskich był pionierem organizowania Związku Chórów Kościelnych. Organizował zjazdy chórów kościelnych, przez które podnosił w społeczeństwie poziom kultury muzycznej.</a:t>
            </a:r>
          </a:p>
          <a:p>
            <a:pPr lvl="2"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W czasie drugiej wojny światowej internowany (14 III 1941) razem z innymi kapłanami, uniknął obozu koncentracyjnego z racji swego wieku i nieznajomości przez policję niemiecką jego udziału w plebiscycie śląskim, został natomiast wywieziony do Generalnego Gubernatorstwa.</a:t>
            </a:r>
          </a:p>
          <a:p>
            <a:pPr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Stamtąd jednak zabrano go do obozu Hildesheim w Niemczech i zmuszono do pracy w fabryce. Podczas jej bombardowania był dwukrotnie ranny. </a:t>
            </a:r>
          </a:p>
          <a:p>
            <a:pPr lvl="2"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Po klęsce Niemiec, gdy wyszedł z szpitala, zajął się duszpasterstwem Polaków w cywilnych i wojskowych obozach okręgu Hildesheim. Do Kaźmierza powrócił 24 stycznia 1946. </a:t>
            </a:r>
          </a:p>
          <a:p>
            <a:pPr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Skierowany na emeryturę 1 lipca 1950 na podstawie dobrowolnej rezygnacji z beneficjum parafialnego, pozostał w Kaźmierzu i pomagał w pracy duszpasterskiej. W 1956 roku został odznaczony przez władze państwowe Krzyżem Komandorskim Orderu Odrodzenia Polski. </a:t>
            </a:r>
          </a:p>
          <a:p>
            <a:pPr lvl="2" eaLnBrk="1" hangingPunct="1">
              <a:buClr>
                <a:srgbClr val="3F6D19"/>
              </a:buClr>
              <a:buFont typeface="Arial" charset="0"/>
              <a:buChar char="•"/>
            </a:pPr>
            <a:r>
              <a:rPr lang="pl-PL" sz="1600" smtClean="0"/>
              <a:t>Zmarł 25 czerwca 1959 w Kaźmierzu i został pochowany na tutejszym cmentarzu parafialnym.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Dziękuje za uwagę!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395288" y="5516563"/>
            <a:ext cx="8458200" cy="339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>Prezentację przygotował Maciej Paluszak </a:t>
            </a:r>
            <a:r>
              <a:rPr lang="pl-PL" dirty="0" err="1" smtClean="0"/>
              <a:t>kl.V</a:t>
            </a:r>
            <a:r>
              <a:rPr lang="pl-PL" dirty="0" err="1"/>
              <a:t>c</a:t>
            </a:r>
            <a:endParaRPr lang="pl-PL" dirty="0"/>
          </a:p>
        </p:txBody>
      </p:sp>
      <p:sp>
        <p:nvSpPr>
          <p:cNvPr id="19459" name="pole tekstowe 5"/>
          <p:cNvSpPr txBox="1">
            <a:spLocks noChangeArrowheads="1"/>
          </p:cNvSpPr>
          <p:nvPr/>
        </p:nvSpPr>
        <p:spPr bwMode="auto">
          <a:xfrm>
            <a:off x="4067175" y="6237288"/>
            <a:ext cx="496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Franklin Gothic Book"/>
              </a:rPr>
              <a:t>Źródła: Strona internetowa parafii Kaźmierz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461</Words>
  <Application>Microsoft Office PowerPoint</Application>
  <PresentationFormat>Pokaz na ekranie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Szablon projektu</vt:lpstr>
      </vt:variant>
      <vt:variant>
        <vt:i4>9</vt:i4>
      </vt:variant>
      <vt:variant>
        <vt:lpstr>Tytuły slajdów</vt:lpstr>
      </vt:variant>
      <vt:variant>
        <vt:i4>7</vt:i4>
      </vt:variant>
    </vt:vector>
  </HeadingPairs>
  <TitlesOfParts>
    <vt:vector size="22" baseType="lpstr">
      <vt:lpstr>Arial</vt:lpstr>
      <vt:lpstr>Franklin Gothic Medium</vt:lpstr>
      <vt:lpstr>Franklin Gothic Book</vt:lpstr>
      <vt:lpstr>Wingdings 2</vt:lpstr>
      <vt:lpstr>Calibri</vt:lpstr>
      <vt:lpstr>Wingdings</vt:lpstr>
      <vt:lpstr>Wędrówka</vt:lpstr>
      <vt:lpstr>Wędrówka</vt:lpstr>
      <vt:lpstr>Wędrówka</vt:lpstr>
      <vt:lpstr>Wędrówka</vt:lpstr>
      <vt:lpstr>Wędrówka</vt:lpstr>
      <vt:lpstr>Wędrówka</vt:lpstr>
      <vt:lpstr>Wędrówka</vt:lpstr>
      <vt:lpstr>Wędrówka</vt:lpstr>
      <vt:lpstr>Wędrówka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Ks.Wacław Faustman</dc:title>
  <dc:creator>User</dc:creator>
  <cp:lastModifiedBy>Janusz</cp:lastModifiedBy>
  <cp:revision>10</cp:revision>
  <dcterms:created xsi:type="dcterms:W3CDTF">2014-04-29T13:31:50Z</dcterms:created>
  <dcterms:modified xsi:type="dcterms:W3CDTF">2014-05-11T18:31:50Z</dcterms:modified>
</cp:coreProperties>
</file>