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72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86" autoAdjust="0"/>
  </p:normalViewPr>
  <p:slideViewPr>
    <p:cSldViewPr>
      <p:cViewPr varScale="1">
        <p:scale>
          <a:sx n="83" d="100"/>
          <a:sy n="83" d="100"/>
        </p:scale>
        <p:origin x="-11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ECAF4A6-0350-4D67-AF27-2180E7EA8EF9}" type="datetimeFigureOut">
              <a:rPr lang="pl-PL" smtClean="0"/>
              <a:pPr/>
              <a:t>2013-12-16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0D13B19-EA02-4AB3-8B20-FD6C6877C35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1844824"/>
            <a:ext cx="6408712" cy="193263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Aktywność fizyczna i jej wpływ na zdrowie.. </a:t>
            </a:r>
            <a:endParaRPr lang="pl-PL" dirty="0"/>
          </a:p>
        </p:txBody>
      </p:sp>
      <p:pic>
        <p:nvPicPr>
          <p:cNvPr id="1026" name="Picture 2" descr="C:\Documents and Settings\PC-PRO\Moje dokumenty\Pobieranie\pilka-nozna-adidas-euro-2012-replika-tango-12-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24264"/>
            <a:ext cx="1448493" cy="1433736"/>
          </a:xfrm>
          <a:prstGeom prst="rect">
            <a:avLst/>
          </a:prstGeom>
          <a:noFill/>
        </p:spPr>
      </p:pic>
      <p:pic>
        <p:nvPicPr>
          <p:cNvPr id="1027" name="Picture 3" descr="C:\Documents and Settings\PC-PRO\Moje dokumenty\Pobieranie\pilka-nozna-adidas-euro-2012-replika-tango-12-mi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1224" y="0"/>
            <a:ext cx="1412776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obrazu 4" descr="12954606-klasa-gimnastyka-dla-szcza--a--liwych-seniora-w-na-pia--ki-gimnastyczne-w-centrum-fitnes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384" r="5384"/>
          <a:stretch>
            <a:fillRect/>
          </a:stretch>
        </p:blipFill>
        <p:spPr/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Gimnastyka przeznaczona jest dla każdej chętnej osoby.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Jazda konna…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inaczej jeździectwo to forma aktywności fizycznej, na którą składają się wszystkie konkurencje sportów konnych wraz z powożeniem.</a:t>
            </a:r>
          </a:p>
          <a:p>
            <a:r>
              <a:rPr lang="pl-PL" dirty="0" smtClean="0"/>
              <a:t>Jazda konna może uprawiana również przez amatorów w stadninach koni, klubach i szkołach jeździeckich.</a:t>
            </a:r>
          </a:p>
          <a:p>
            <a:r>
              <a:rPr lang="pl-PL" dirty="0" smtClean="0"/>
              <a:t>Rekreacyjna jazda konno to wspaniały sposób na spędzenie wolnego czasu oraz zrelaksowanie się na świeżym powietrzu.</a:t>
            </a:r>
          </a:p>
          <a:p>
            <a:r>
              <a:rPr lang="pl-PL" dirty="0" smtClean="0"/>
              <a:t>Do sportów konnych zaliczamy: rajdy, skoki, ujeżdżenie, woltyżerkę, powożenie, </a:t>
            </a:r>
            <a:r>
              <a:rPr lang="pl-PL" dirty="0" err="1" smtClean="0"/>
              <a:t>reining</a:t>
            </a:r>
            <a:r>
              <a:rPr lang="pl-PL" dirty="0" smtClean="0"/>
              <a:t> oraz polo. </a:t>
            </a:r>
            <a:endParaRPr lang="pl-PL" dirty="0"/>
          </a:p>
        </p:txBody>
      </p:sp>
      <p:pic>
        <p:nvPicPr>
          <p:cNvPr id="7170" name="Picture 2" descr="C:\Documents and Settings\PC-PRO\Moje dokumenty\Pobieranie\pilka-nozna-adidas-euro-2012-replika-tango-12-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2312" y="5856312"/>
            <a:ext cx="1001688" cy="1001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obrazu 6" descr="fot0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468" r="5468"/>
          <a:stretch>
            <a:fillRect/>
          </a:stretch>
        </p:blipFill>
        <p:spPr>
          <a:xfrm>
            <a:off x="1138237" y="260648"/>
            <a:ext cx="7333488" cy="5599718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Jazda konna  dla niektórych osób jest życiem.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Jazda na rowerze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to jedna z form rekreacji, a także pojazd wykorzystywany w kilku dyscyplinach sportowych, takich jak: kolarstwo szosowe, kolarstwo torowe, kolarstwo górskie, itp.</a:t>
            </a:r>
          </a:p>
          <a:p>
            <a:r>
              <a:rPr lang="pl-PL" dirty="0" smtClean="0"/>
              <a:t>Wyróżniamy następujące rodzaje roweru: górski, BMX, rower do </a:t>
            </a:r>
            <a:r>
              <a:rPr lang="pl-PL" dirty="0" err="1" smtClean="0"/>
              <a:t>dirtu</a:t>
            </a:r>
            <a:r>
              <a:rPr lang="pl-PL" dirty="0" smtClean="0"/>
              <a:t> i </a:t>
            </a:r>
            <a:r>
              <a:rPr lang="pl-PL" dirty="0" err="1" smtClean="0"/>
              <a:t>streetu</a:t>
            </a:r>
            <a:r>
              <a:rPr lang="pl-PL" dirty="0" smtClean="0"/>
              <a:t>, wyścigowy szosowy, torowy, turystyczny, miejski, dziecięcy, stacjonarny, cyrkowy, transportowy, drezyny oraz </a:t>
            </a:r>
            <a:r>
              <a:rPr lang="pl-PL" dirty="0" err="1" smtClean="0"/>
              <a:t>speedrowerowy</a:t>
            </a:r>
            <a:r>
              <a:rPr lang="pl-PL" dirty="0" smtClean="0"/>
              <a:t>.</a:t>
            </a:r>
          </a:p>
          <a:p>
            <a:r>
              <a:rPr lang="pl-PL" dirty="0" smtClean="0"/>
              <a:t>Rower to wspaniały sposób na spędzenie wolnego czasu, a wycieczki rowerowe to najprzyjemniejszy sposób na piękne ciało, zdrowy organizm oraz relaks. </a:t>
            </a:r>
          </a:p>
          <a:p>
            <a:endParaRPr lang="pl-PL" dirty="0" smtClean="0"/>
          </a:p>
          <a:p>
            <a:r>
              <a:rPr lang="pl-PL" dirty="0" smtClean="0"/>
              <a:t>Rower to także idealny sposób na szybką utratę wagi, a także na modelowanie niemal całej sylwetki.</a:t>
            </a:r>
            <a:endParaRPr lang="pl-PL" dirty="0"/>
          </a:p>
        </p:txBody>
      </p:sp>
      <p:pic>
        <p:nvPicPr>
          <p:cNvPr id="8194" name="Picture 2" descr="C:\Documents and Settings\PC-PRO\Moje dokumenty\Pobieranie\did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5958408"/>
            <a:ext cx="899592" cy="899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obrazu 6" descr="moje-hobby-jazda-na-rowerz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483" r="5483"/>
          <a:stretch>
            <a:fillRect/>
          </a:stretch>
        </p:blipFill>
        <p:spPr/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Najlepszy sposób na  spędzenie wolnego czasu z rodziną.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Taniec…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Wbrew pozorom, to taniec a nie błogie lenistwo jest najlepszym sposobem na choroby, zmęczenie i stres.</a:t>
            </a:r>
          </a:p>
          <a:p>
            <a:r>
              <a:rPr lang="pl-PL" dirty="0" smtClean="0"/>
              <a:t>Taniec niemal w każdej postaci i odmianie dodaje nam energii, motywuje do pracy, sprawia przyjemność, a nasz organizm zdrowo pracuje</a:t>
            </a:r>
          </a:p>
          <a:p>
            <a:r>
              <a:rPr lang="pl-PL" dirty="0" smtClean="0"/>
              <a:t>Taniec dodaje energii i wzmacnia ciało.</a:t>
            </a:r>
            <a:endParaRPr lang="pl-PL" dirty="0"/>
          </a:p>
        </p:txBody>
      </p:sp>
      <p:pic>
        <p:nvPicPr>
          <p:cNvPr id="9218" name="Picture 2" descr="C:\Documents and Settings\PC-PRO\Moje dokumenty\Pobieranie\63106923_1-Zdjecie-Arsenal-Londyn-pilka-Ni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3019" y="5949281"/>
            <a:ext cx="1210981" cy="908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obrazu 6" descr="taniec_wspolczesny_0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542" r="13542"/>
          <a:stretch>
            <a:fillRect/>
          </a:stretch>
        </p:blipFill>
        <p:spPr/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Taniec jest pasją wielu osób  a  zarazem moją … &lt;3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776864" cy="1512168"/>
          </a:xfrm>
        </p:spPr>
        <p:txBody>
          <a:bodyPr/>
          <a:lstStyle/>
          <a:p>
            <a:r>
              <a:rPr lang="pl-PL" dirty="0" smtClean="0"/>
              <a:t>Bardzo dziękuję za uwagę    </a:t>
            </a:r>
            <a:endParaRPr lang="pl-PL" dirty="0"/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540544" y="2492896"/>
            <a:ext cx="5255592" cy="1152128"/>
          </a:xfrm>
        </p:spPr>
        <p:txBody>
          <a:bodyPr/>
          <a:lstStyle/>
          <a:p>
            <a:r>
              <a:rPr lang="pl-PL" dirty="0" smtClean="0"/>
              <a:t>Wykonała :</a:t>
            </a:r>
          </a:p>
          <a:p>
            <a:r>
              <a:rPr lang="pl-PL" dirty="0" smtClean="0"/>
              <a:t>Kasia Szczepańska </a:t>
            </a:r>
            <a:r>
              <a:rPr lang="pl-PL" dirty="0" err="1" smtClean="0"/>
              <a:t>kl</a:t>
            </a:r>
            <a:r>
              <a:rPr lang="pl-PL" dirty="0" smtClean="0"/>
              <a:t> . VI c </a:t>
            </a:r>
            <a:endParaRPr lang="pl-PL" dirty="0"/>
          </a:p>
        </p:txBody>
      </p:sp>
      <p:pic>
        <p:nvPicPr>
          <p:cNvPr id="10242" name="Picture 2" descr="C:\Documents and Settings\PC-PRO\Moje dokumenty\Pobieranie\pilka-nozna-adidas-euro-2012-replika-tango-12-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92216"/>
            <a:ext cx="1865784" cy="1865784"/>
          </a:xfrm>
          <a:prstGeom prst="rect">
            <a:avLst/>
          </a:prstGeom>
          <a:noFill/>
        </p:spPr>
      </p:pic>
      <p:pic>
        <p:nvPicPr>
          <p:cNvPr id="10243" name="Picture 3" descr="C:\Documents and Settings\PC-PRO\Moje dokumenty\Pobieranie\pilka-nozna-adidas-euro-2012-replika-tango-12-mi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7208" y="0"/>
            <a:ext cx="1556792" cy="1556792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2267744" y="573325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Strony pomocnicze : bieganie. </a:t>
            </a:r>
            <a:r>
              <a:rPr lang="pl-PL" dirty="0" err="1" smtClean="0"/>
              <a:t>pl</a:t>
            </a:r>
            <a:r>
              <a:rPr lang="pl-PL" dirty="0" smtClean="0"/>
              <a:t> , </a:t>
            </a:r>
            <a:r>
              <a:rPr lang="pl-PL" dirty="0" err="1" smtClean="0"/>
              <a:t>dlazdrowia</a:t>
            </a:r>
            <a:r>
              <a:rPr lang="pl-PL" dirty="0" smtClean="0"/>
              <a:t>. </a:t>
            </a:r>
            <a:r>
              <a:rPr lang="pl-PL" dirty="0" err="1" smtClean="0"/>
              <a:t>info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Aktywność Fizyczna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Aktywność fizyczna jest niezbędnym elementem zdrowego stylu życia</a:t>
            </a:r>
          </a:p>
          <a:p>
            <a:r>
              <a:rPr lang="pl-PL" dirty="0" smtClean="0"/>
              <a:t>Jest to wykonywana przez nas forma ruchu </a:t>
            </a:r>
            <a:endParaRPr lang="pl-PL" dirty="0"/>
          </a:p>
        </p:txBody>
      </p:sp>
      <p:pic>
        <p:nvPicPr>
          <p:cNvPr id="2050" name="Picture 2" descr="C:\Documents and Settings\PC-PRO\Moje dokumenty\Pobieranie\pił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4714875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Piłka nożna…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Wpływ ćwiczeń fizycznych na organizm zawodnika staje się widoczny po pewnym okresie czasu.</a:t>
            </a:r>
          </a:p>
          <a:p>
            <a:r>
              <a:rPr lang="pl-PL" dirty="0" smtClean="0"/>
              <a:t>Ćwiczenia fizyczne właściwie dobierane, systematycznie i w racjonalny sposób stosowane, przyczyniają się do powstawania progresywnych zmian morfologicznych i funkcjonalnych. </a:t>
            </a:r>
            <a:endParaRPr lang="pl-PL" dirty="0"/>
          </a:p>
        </p:txBody>
      </p:sp>
      <p:pic>
        <p:nvPicPr>
          <p:cNvPr id="3074" name="Picture 2" descr="C:\Documents and Settings\PC-PRO\Moje dokumenty\Pobieranie\63106923_1-Zdjecie-Arsenal-Londyn-pilka-Ni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574" y="5542980"/>
            <a:ext cx="1752426" cy="1315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obrazu 6" descr="c1ddfde0-854f-46c6-98b1-dd69f5feeb93.fil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391" r="4391"/>
          <a:stretch>
            <a:fillRect/>
          </a:stretch>
        </p:blipFill>
        <p:spPr/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Nasza duma Wielkopolski!! KKS LECH POZNAŃ  ♥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Bieganie….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Bieganie to najprostsza forma ruchu </a:t>
            </a:r>
          </a:p>
          <a:p>
            <a:r>
              <a:rPr lang="pl-PL" dirty="0" smtClean="0"/>
              <a:t>Ma zbawienny wpływ na funkcjonowanie naszego organizmu. </a:t>
            </a:r>
          </a:p>
          <a:p>
            <a:r>
              <a:rPr lang="pl-PL" dirty="0" smtClean="0"/>
              <a:t>Wpływa również korzystnie na nasze zdolności umysłowe, samopoczucie, a nawet... Libido</a:t>
            </a:r>
          </a:p>
          <a:p>
            <a:r>
              <a:rPr lang="pl-PL" dirty="0" smtClean="0"/>
              <a:t>Korzyści z uprawiania sportu jest naprawdę dużo. </a:t>
            </a:r>
            <a:endParaRPr lang="pl-PL" dirty="0"/>
          </a:p>
        </p:txBody>
      </p:sp>
      <p:pic>
        <p:nvPicPr>
          <p:cNvPr id="4098" name="Picture 2" descr="C:\Documents and Settings\PC-PRO\Moje dokumenty\Pobieranie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0350" y="4994350"/>
            <a:ext cx="1863650" cy="1863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obrazu 6" descr="0001117W6TNQTX50-C116-F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40" r="1340"/>
          <a:stretch>
            <a:fillRect/>
          </a:stretch>
        </p:blipFill>
        <p:spPr>
          <a:xfrm>
            <a:off x="1259632" y="260648"/>
            <a:ext cx="7333488" cy="548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1979712" y="5949280"/>
            <a:ext cx="6496776" cy="603920"/>
          </a:xfrm>
        </p:spPr>
        <p:txBody>
          <a:bodyPr/>
          <a:lstStyle/>
          <a:p>
            <a:r>
              <a:rPr lang="pl-PL" dirty="0" smtClean="0"/>
              <a:t>Dla niektórych osób bieganie jest codziennością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Pływanie….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Pływanie uznane jest za jeden z najzdrowszych dla naszego organizmu sport</a:t>
            </a:r>
          </a:p>
          <a:p>
            <a:r>
              <a:rPr lang="pl-PL" dirty="0" smtClean="0"/>
              <a:t>Pływać może niemal każdy ,bez względu na kondycję i wiek </a:t>
            </a:r>
          </a:p>
          <a:p>
            <a:r>
              <a:rPr lang="pl-PL" dirty="0" smtClean="0"/>
              <a:t>Podczas pływanie relaksujemy się zarówno fizycznie oraz psychicznie</a:t>
            </a:r>
          </a:p>
          <a:p>
            <a:r>
              <a:rPr lang="pl-PL" dirty="0" smtClean="0"/>
              <a:t>Korzyści  z tej aktywności są  ogromne</a:t>
            </a:r>
            <a:endParaRPr lang="pl-PL" dirty="0"/>
          </a:p>
        </p:txBody>
      </p:sp>
      <p:pic>
        <p:nvPicPr>
          <p:cNvPr id="5122" name="Picture 2" descr="C:\Documents and Settings\PC-PRO\Moje dokumenty\Pobieranie\did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570414"/>
            <a:ext cx="1287586" cy="128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obrazu 6" descr="plywanie-512px-342px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353" r="5353"/>
          <a:stretch>
            <a:fillRect/>
          </a:stretch>
        </p:blipFill>
        <p:spPr/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W zabawy na basenie najbardziej angażują się dzieci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Gimnastyka…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To forma ruchu, a także dyscyplina sportowa, która polega na wykonywaniu specjalnych ćwiczeń z wykorzystaniem różnych sprzętów. </a:t>
            </a:r>
          </a:p>
          <a:p>
            <a:r>
              <a:rPr lang="pl-PL" dirty="0" smtClean="0"/>
              <a:t>Gimnastyka może być uprawiana zarówno przez kobiety, jak i mężczyzn. </a:t>
            </a:r>
          </a:p>
          <a:p>
            <a:r>
              <a:rPr lang="pl-PL" dirty="0" smtClean="0"/>
              <a:t>Wyróżniamy następujące </a:t>
            </a:r>
            <a:r>
              <a:rPr lang="pl-PL" dirty="0" err="1" smtClean="0"/>
              <a:t>poddyscypliny</a:t>
            </a:r>
            <a:r>
              <a:rPr lang="pl-PL" dirty="0" smtClean="0"/>
              <a:t> gimnastyczne: aerobik sportowy, gimnastyka akrobatyczna (akrobatyka sportowa), gimnastyka artystyczna, gimnastyka sportowa oraz gimnastyka lecznicza - kinezyterapia.</a:t>
            </a:r>
            <a:endParaRPr lang="pl-PL" dirty="0"/>
          </a:p>
        </p:txBody>
      </p:sp>
      <p:pic>
        <p:nvPicPr>
          <p:cNvPr id="6147" name="Picture 3" descr="C:\Documents and Settings\PC-PRO\Moje dokumenty\Pobieranie\pił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2398" y="5426398"/>
            <a:ext cx="1431602" cy="1431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164</TotalTime>
  <Words>513</Words>
  <Application>Microsoft Office PowerPoint</Application>
  <PresentationFormat>Pokaz na ekranie (4:3)</PresentationFormat>
  <Paragraphs>47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Energetyczny</vt:lpstr>
      <vt:lpstr>Aktywność fizyczna i jej wpływ na zdrowie.. </vt:lpstr>
      <vt:lpstr>Aktywność Fizyczna </vt:lpstr>
      <vt:lpstr>Piłka nożna…</vt:lpstr>
      <vt:lpstr>Slajd 4</vt:lpstr>
      <vt:lpstr>Bieganie….</vt:lpstr>
      <vt:lpstr>Slajd 6</vt:lpstr>
      <vt:lpstr>Pływanie….</vt:lpstr>
      <vt:lpstr>Slajd 8</vt:lpstr>
      <vt:lpstr>Gimnastyka…</vt:lpstr>
      <vt:lpstr>Slajd 10</vt:lpstr>
      <vt:lpstr>Jazda konna…</vt:lpstr>
      <vt:lpstr>Slajd 12</vt:lpstr>
      <vt:lpstr>Jazda na rowerze </vt:lpstr>
      <vt:lpstr>Slajd 14</vt:lpstr>
      <vt:lpstr>Taniec…</vt:lpstr>
      <vt:lpstr>Slajd 16</vt:lpstr>
      <vt:lpstr>Bardzo dziękuję za uwagę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Aktywność fizyczna i jej wpływ na zdrowie.. </dc:title>
  <dc:creator>PC</dc:creator>
  <cp:lastModifiedBy>PC</cp:lastModifiedBy>
  <cp:revision>17</cp:revision>
  <dcterms:created xsi:type="dcterms:W3CDTF">2013-12-13T18:24:54Z</dcterms:created>
  <dcterms:modified xsi:type="dcterms:W3CDTF">2013-12-16T18:47:58Z</dcterms:modified>
</cp:coreProperties>
</file>