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7"/>
  </p:notesMasterIdLst>
  <p:sldIdLst>
    <p:sldId id="256" r:id="rId2"/>
    <p:sldId id="261" r:id="rId3"/>
    <p:sldId id="259" r:id="rId4"/>
    <p:sldId id="257" r:id="rId5"/>
    <p:sldId id="272" r:id="rId6"/>
    <p:sldId id="274" r:id="rId7"/>
    <p:sldId id="263" r:id="rId8"/>
    <p:sldId id="260" r:id="rId9"/>
    <p:sldId id="273" r:id="rId10"/>
    <p:sldId id="262" r:id="rId11"/>
    <p:sldId id="264" r:id="rId12"/>
    <p:sldId id="275" r:id="rId13"/>
    <p:sldId id="266" r:id="rId14"/>
    <p:sldId id="270" r:id="rId15"/>
    <p:sldId id="271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86441" autoAdjust="0"/>
  </p:normalViewPr>
  <p:slideViewPr>
    <p:cSldViewPr>
      <p:cViewPr varScale="1">
        <p:scale>
          <a:sx n="74" d="100"/>
          <a:sy n="74" d="100"/>
        </p:scale>
        <p:origin x="-12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FC2C6-D686-4AAD-A299-A9D72F8E3046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9C60F-C7EF-4A24-BBC2-25A5E50A48D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9C60F-C7EF-4A24-BBC2-25A5E50A48D6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9C60F-C7EF-4A24-BBC2-25A5E50A48D6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2D26B3A-49C0-40AB-B663-E12AB0BB43C8}" type="datetimeFigureOut">
              <a:rPr lang="pl-PL" smtClean="0"/>
              <a:pPr/>
              <a:t>2014-03-17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0957AE3-8B52-4163-834F-BC4C24665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8062912" cy="1470025"/>
          </a:xfrm>
        </p:spPr>
        <p:txBody>
          <a:bodyPr>
            <a:noAutofit/>
          </a:bodyPr>
          <a:lstStyle/>
          <a:p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ZROWO SIĘ</a:t>
            </a:r>
            <a:b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pl-PL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ODŻYWIAMY</a:t>
            </a:r>
            <a:endParaRPr lang="pl-PL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Obraz 3" descr="zestaw-owocow-3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405034"/>
            <a:ext cx="4607964" cy="3070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</a:t>
            </a:r>
            <a:r>
              <a:rPr lang="pl-PL" dirty="0" smtClean="0">
                <a:latin typeface="Comic Sans MS" pitchFamily="66" charset="0"/>
              </a:rPr>
              <a:t>Witamina K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Warunkuje prawidłowy przebieg procesów krzepnięcia krwi, uczestniczy w metabolizmie układu kostnego.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4" name="Obraz 3" descr="wit 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645024"/>
            <a:ext cx="3384798" cy="2751513"/>
          </a:xfrm>
          <a:prstGeom prst="rect">
            <a:avLst/>
          </a:prstGeom>
        </p:spPr>
      </p:pic>
      <p:pic>
        <p:nvPicPr>
          <p:cNvPr id="5" name="Obraz 4" descr="warzywa-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3501008"/>
            <a:ext cx="3086596" cy="30865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</a:t>
            </a:r>
            <a:r>
              <a:rPr lang="pl-PL" dirty="0" smtClean="0">
                <a:latin typeface="Comic Sans MS" pitchFamily="66" charset="0"/>
              </a:rPr>
              <a:t>Witamina E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Chroni komórki przed utleniaczami, wzmacnia ścianę naczyń krwionośnych, chroni czerwone krwinki przed rozpadem.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4" name="Obraz 3" descr="Epo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3933056"/>
            <a:ext cx="2223188" cy="2664296"/>
          </a:xfrm>
          <a:prstGeom prst="rect">
            <a:avLst/>
          </a:prstGeom>
        </p:spPr>
      </p:pic>
      <p:pic>
        <p:nvPicPr>
          <p:cNvPr id="5" name="Obraz 4" descr="witamina-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429000"/>
            <a:ext cx="4206784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</a:t>
            </a:r>
            <a:r>
              <a:rPr lang="pl-PL" dirty="0" smtClean="0">
                <a:latin typeface="Comic Sans MS" pitchFamily="66" charset="0"/>
              </a:rPr>
              <a:t>Składniki mineralne 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Spełniają rolę substancji regulujących przemianę materii.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4" name="Obraz 3" descr="ffd5501e6d99e73fd24b6d1787cf3bf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068960"/>
            <a:ext cx="6323856" cy="35571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666526"/>
          </a:xfrm>
        </p:spPr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Skróty składników mineralnych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1800" y="1916832"/>
            <a:ext cx="3466728" cy="4572000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latin typeface="Comic Sans MS" pitchFamily="66" charset="0"/>
              </a:rPr>
              <a:t>Ca - Wapń</a:t>
            </a:r>
          </a:p>
          <a:p>
            <a:r>
              <a:rPr lang="pl-PL" dirty="0" smtClean="0">
                <a:latin typeface="Comic Sans MS" pitchFamily="66" charset="0"/>
              </a:rPr>
              <a:t>Mg – Magnez</a:t>
            </a:r>
          </a:p>
          <a:p>
            <a:r>
              <a:rPr lang="pl-PL" dirty="0" smtClean="0">
                <a:latin typeface="Comic Sans MS" pitchFamily="66" charset="0"/>
              </a:rPr>
              <a:t>Na – Sód</a:t>
            </a:r>
          </a:p>
          <a:p>
            <a:r>
              <a:rPr lang="pl-PL" dirty="0" smtClean="0">
                <a:latin typeface="Comic Sans MS" pitchFamily="66" charset="0"/>
              </a:rPr>
              <a:t>Cr – Chrom</a:t>
            </a:r>
          </a:p>
          <a:p>
            <a:r>
              <a:rPr lang="pl-PL" dirty="0" smtClean="0">
                <a:latin typeface="Comic Sans MS" pitchFamily="66" charset="0"/>
              </a:rPr>
              <a:t>Cu – Miedź</a:t>
            </a:r>
          </a:p>
          <a:p>
            <a:r>
              <a:rPr lang="pl-PL" dirty="0" smtClean="0">
                <a:latin typeface="Comic Sans MS" pitchFamily="66" charset="0"/>
              </a:rPr>
              <a:t>F – Fluor</a:t>
            </a:r>
          </a:p>
          <a:p>
            <a:r>
              <a:rPr lang="pl-PL" dirty="0" smtClean="0">
                <a:latin typeface="Comic Sans MS" pitchFamily="66" charset="0"/>
              </a:rPr>
              <a:t>Zn – Cynk</a:t>
            </a:r>
          </a:p>
          <a:p>
            <a:r>
              <a:rPr lang="pl-PL" dirty="0" smtClean="0">
                <a:latin typeface="Comic Sans MS" pitchFamily="66" charset="0"/>
              </a:rPr>
              <a:t>Se – Selen</a:t>
            </a:r>
          </a:p>
          <a:p>
            <a:r>
              <a:rPr lang="pl-PL" dirty="0" smtClean="0">
                <a:latin typeface="Comic Sans MS" pitchFamily="66" charset="0"/>
              </a:rPr>
              <a:t>Fe - Żelazo</a:t>
            </a:r>
            <a:endParaRPr lang="pl-PL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Regularne jedzenie posiłków jest BARDZO ważne !!!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4" name="Symbol zastępczy zawartości 3" descr="zegar-5-posilkow-288x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844824"/>
            <a:ext cx="4323928" cy="45040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399032"/>
          </a:xfrm>
        </p:spPr>
        <p:txBody>
          <a:bodyPr>
            <a:noAutofit/>
          </a:bodyPr>
          <a:lstStyle/>
          <a:p>
            <a:r>
              <a:rPr lang="pl-PL" sz="4000" dirty="0" smtClean="0">
                <a:latin typeface="Comic Sans MS" pitchFamily="66" charset="0"/>
              </a:rPr>
              <a:t>Dziękujemy za uwagę!</a:t>
            </a:r>
            <a:br>
              <a:rPr lang="pl-PL" sz="4000" dirty="0" smtClean="0">
                <a:latin typeface="Comic Sans MS" pitchFamily="66" charset="0"/>
              </a:rPr>
            </a:br>
            <a:r>
              <a:rPr lang="pl-PL" sz="4000" dirty="0" smtClean="0">
                <a:latin typeface="Comic Sans MS" pitchFamily="66" charset="0"/>
              </a:rPr>
              <a:t>         wykonały : Zosia Kasprzyk i Patrycja Kufel</a:t>
            </a:r>
            <a:endParaRPr lang="pl-PL" sz="4000" dirty="0">
              <a:latin typeface="Comic Sans MS" pitchFamily="66" charset="0"/>
            </a:endParaRPr>
          </a:p>
        </p:txBody>
      </p:sp>
      <p:pic>
        <p:nvPicPr>
          <p:cNvPr id="4" name="Symbol zastępczy zawartości 3" descr="uśmie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348880"/>
            <a:ext cx="3922737" cy="3970382"/>
          </a:xfrm>
        </p:spPr>
      </p:pic>
      <p:sp>
        <p:nvSpPr>
          <p:cNvPr id="5" name="pole tekstowe 4"/>
          <p:cNvSpPr txBox="1"/>
          <p:nvPr/>
        </p:nvSpPr>
        <p:spPr>
          <a:xfrm>
            <a:off x="4860032" y="2996952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Comic Sans MS" pitchFamily="66" charset="0"/>
              </a:rPr>
              <a:t>Wszystkie informacje które użyłyśmy do wykonania prezentacji pochodzą z : </a:t>
            </a:r>
            <a:r>
              <a:rPr lang="pl-PL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http://pl.wikipedia.org</a:t>
            </a:r>
            <a:endParaRPr lang="pl-PL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424936" cy="3600400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Comic Sans MS" pitchFamily="66" charset="0"/>
              </a:rPr>
              <a:t>Zdrowe odżywianie jest bardo ważne, ponieważ jedząc owoce i warzywa dostarczamy naszemu organizmowi energii potrzebnej do prawidłowego funkcjonowania.</a:t>
            </a:r>
            <a:endParaRPr lang="pl-PL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SKŁADNIKI ODŻYWCZE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39552" y="2132856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białka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tłuszcze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węglowodany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witaminy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sole mineralne</a:t>
            </a:r>
          </a:p>
          <a:p>
            <a:pPr>
              <a:buFont typeface="Arial" pitchFamily="34" charset="0"/>
              <a:buChar char="•"/>
            </a:pPr>
            <a:r>
              <a:rPr lang="pl-PL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woda</a:t>
            </a:r>
          </a:p>
          <a:p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 smtClean="0">
                <a:latin typeface="Comic Sans MS" pitchFamily="66" charset="0"/>
              </a:rPr>
              <a:t>Piramida odżywiania.</a:t>
            </a:r>
            <a:endParaRPr lang="pl-PL" sz="4400" dirty="0">
              <a:latin typeface="Comic Sans MS" pitchFamily="66" charset="0"/>
            </a:endParaRPr>
          </a:p>
        </p:txBody>
      </p:sp>
      <p:pic>
        <p:nvPicPr>
          <p:cNvPr id="4" name="Symbol zastępczy zawartości 3" descr="zasady odżywian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7579261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</a:t>
            </a:r>
            <a:r>
              <a:rPr lang="pl-PL" dirty="0" smtClean="0">
                <a:latin typeface="Comic Sans MS" pitchFamily="66" charset="0"/>
              </a:rPr>
              <a:t>Witaminy.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 smtClean="0">
                <a:latin typeface="Comic Sans MS" pitchFamily="66" charset="0"/>
              </a:rPr>
              <a:t>Grupa organicznych związków chemicznych o różnej budowie , są bardzo potrzebne aby organizm prawidłowo funkcjonował. </a:t>
            </a:r>
          </a:p>
          <a:p>
            <a:pPr>
              <a:buNone/>
            </a:pPr>
            <a:r>
              <a:rPr lang="pl-PL" sz="2800" b="1" dirty="0" smtClean="0">
                <a:latin typeface="Comic Sans MS" pitchFamily="66" charset="0"/>
              </a:rPr>
              <a:t>NP.</a:t>
            </a:r>
          </a:p>
          <a:p>
            <a:r>
              <a:rPr lang="pl-PL" sz="2800" dirty="0" smtClean="0">
                <a:latin typeface="Comic Sans MS" pitchFamily="66" charset="0"/>
              </a:rPr>
              <a:t>Witamina A</a:t>
            </a:r>
          </a:p>
          <a:p>
            <a:r>
              <a:rPr lang="pl-PL" sz="2800" dirty="0" smtClean="0">
                <a:latin typeface="Comic Sans MS" pitchFamily="66" charset="0"/>
              </a:rPr>
              <a:t>Witamina B</a:t>
            </a:r>
          </a:p>
          <a:p>
            <a:r>
              <a:rPr lang="pl-PL" sz="2800" dirty="0" smtClean="0">
                <a:latin typeface="Comic Sans MS" pitchFamily="66" charset="0"/>
              </a:rPr>
              <a:t>Witamina C</a:t>
            </a:r>
          </a:p>
          <a:p>
            <a:r>
              <a:rPr lang="pl-PL" sz="2800" dirty="0" smtClean="0">
                <a:latin typeface="Comic Sans MS" pitchFamily="66" charset="0"/>
              </a:rPr>
              <a:t>Witamina D</a:t>
            </a:r>
          </a:p>
          <a:p>
            <a:r>
              <a:rPr lang="pl-PL" sz="2800" dirty="0" smtClean="0">
                <a:latin typeface="Comic Sans MS" pitchFamily="66" charset="0"/>
              </a:rPr>
              <a:t>Witamina K</a:t>
            </a:r>
          </a:p>
          <a:p>
            <a:r>
              <a:rPr lang="pl-PL" sz="2800" dirty="0" smtClean="0">
                <a:latin typeface="Comic Sans MS" pitchFamily="66" charset="0"/>
              </a:rPr>
              <a:t>Witamina E</a:t>
            </a:r>
            <a:endParaRPr lang="pl-PL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</a:t>
            </a:r>
            <a:r>
              <a:rPr lang="pl-PL" dirty="0" smtClean="0">
                <a:latin typeface="Comic Sans MS" pitchFamily="66" charset="0"/>
              </a:rPr>
              <a:t>Witamina A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Comic Sans MS" pitchFamily="66" charset="0"/>
              </a:rPr>
              <a:t>Wpływa na właściwy wzrost i rozwój kości.</a:t>
            </a:r>
          </a:p>
          <a:p>
            <a:pPr>
              <a:buNone/>
            </a:pPr>
            <a:r>
              <a:rPr lang="pl-PL" dirty="0" smtClean="0">
                <a:latin typeface="Comic Sans MS" pitchFamily="66" charset="0"/>
              </a:rPr>
              <a:t>Uczestniczy w procesie widzenia, wzmacnia żuchwę, zapobiega tworzeniu się krzywego zgryzu.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4" name="Obraz 3" descr="witamina_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4149080"/>
            <a:ext cx="2655208" cy="2160240"/>
          </a:xfrm>
          <a:prstGeom prst="rect">
            <a:avLst/>
          </a:prstGeom>
        </p:spPr>
      </p:pic>
      <p:pic>
        <p:nvPicPr>
          <p:cNvPr id="5" name="Obraz 4" descr="z10592797Q,marchew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3717032"/>
            <a:ext cx="3761968" cy="2657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             Witamina B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latin typeface="Comic Sans MS" pitchFamily="66" charset="0"/>
              </a:rPr>
              <a:t>Występuje wiele odmian tej witaminy np. : </a:t>
            </a:r>
          </a:p>
          <a:p>
            <a:r>
              <a:rPr lang="pl-PL" dirty="0" smtClean="0">
                <a:latin typeface="Comic Sans MS" pitchFamily="66" charset="0"/>
              </a:rPr>
              <a:t>B1</a:t>
            </a:r>
          </a:p>
          <a:p>
            <a:r>
              <a:rPr lang="pl-PL" dirty="0" smtClean="0">
                <a:latin typeface="Comic Sans MS" pitchFamily="66" charset="0"/>
              </a:rPr>
              <a:t>B2</a:t>
            </a:r>
          </a:p>
          <a:p>
            <a:r>
              <a:rPr lang="pl-PL" dirty="0" smtClean="0">
                <a:latin typeface="Comic Sans MS" pitchFamily="66" charset="0"/>
              </a:rPr>
              <a:t>B3</a:t>
            </a:r>
          </a:p>
          <a:p>
            <a:r>
              <a:rPr lang="pl-PL" dirty="0" smtClean="0">
                <a:latin typeface="Comic Sans MS" pitchFamily="66" charset="0"/>
              </a:rPr>
              <a:t>B5</a:t>
            </a:r>
          </a:p>
          <a:p>
            <a:r>
              <a:rPr lang="pl-PL" dirty="0" smtClean="0">
                <a:latin typeface="Comic Sans MS" pitchFamily="66" charset="0"/>
              </a:rPr>
              <a:t>B6 </a:t>
            </a:r>
          </a:p>
          <a:p>
            <a:r>
              <a:rPr lang="pl-PL" dirty="0" smtClean="0">
                <a:latin typeface="Comic Sans MS" pitchFamily="66" charset="0"/>
              </a:rPr>
              <a:t>B7 </a:t>
            </a:r>
          </a:p>
          <a:p>
            <a:r>
              <a:rPr lang="pl-PL" dirty="0" smtClean="0">
                <a:latin typeface="Comic Sans MS" pitchFamily="66" charset="0"/>
              </a:rPr>
              <a:t>B11</a:t>
            </a:r>
          </a:p>
          <a:p>
            <a:r>
              <a:rPr lang="pl-PL" dirty="0" smtClean="0">
                <a:latin typeface="Comic Sans MS" pitchFamily="66" charset="0"/>
              </a:rPr>
              <a:t>B12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4" name="Obraz 3" descr="witamina-b_14681_318x5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708920"/>
            <a:ext cx="3147253" cy="2592288"/>
          </a:xfrm>
          <a:prstGeom prst="rect">
            <a:avLst/>
          </a:prstGeom>
        </p:spPr>
      </p:pic>
      <p:pic>
        <p:nvPicPr>
          <p:cNvPr id="5" name="Obraz 4" descr="witaminy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780928"/>
            <a:ext cx="3213100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</a:t>
            </a:r>
            <a:r>
              <a:rPr lang="pl-PL" dirty="0" smtClean="0">
                <a:latin typeface="Comic Sans MS" pitchFamily="66" charset="0"/>
              </a:rPr>
              <a:t>Witamina C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Ułatwia </a:t>
            </a:r>
            <a:r>
              <a:rPr lang="pl-PL" dirty="0" smtClean="0">
                <a:latin typeface="Comic Sans MS" pitchFamily="66" charset="0"/>
              </a:rPr>
              <a:t>asymilację żelaza, utrzymuje prawidłowy stan tkanki łącznej, wzmacnia dziąsła i zęby, wzmacnia odporność  </a:t>
            </a:r>
            <a:r>
              <a:rPr lang="pl-PL" dirty="0" smtClean="0">
                <a:latin typeface="Comic Sans MS" pitchFamily="66" charset="0"/>
              </a:rPr>
              <a:t>na infekcje, stabilizuje psychikę.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5" name="Obraz 4" descr="vitamin-c-fruits-310x4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789040"/>
            <a:ext cx="2160662" cy="2892499"/>
          </a:xfrm>
          <a:prstGeom prst="rect">
            <a:avLst/>
          </a:prstGeom>
        </p:spPr>
      </p:pic>
      <p:pic>
        <p:nvPicPr>
          <p:cNvPr id="6" name="Obraz 5" descr="702c7c91-58f7-4157-baac-93882a3fc0b4_20091228112906_Cytrusy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4293096"/>
            <a:ext cx="3153139" cy="2364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            Witamina D</a:t>
            </a:r>
            <a:endParaRPr lang="pl-PL" dirty="0">
              <a:latin typeface="Comic Sans MS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omic Sans MS" pitchFamily="66" charset="0"/>
              </a:rPr>
              <a:t>Wzmacnia wchłanianie wapnia, fosforu i potasu. Warunkuje prawidłowy wzrost i mineralizację kości i zębów.</a:t>
            </a:r>
            <a:endParaRPr lang="pl-PL" dirty="0">
              <a:latin typeface="Comic Sans MS" pitchFamily="66" charset="0"/>
            </a:endParaRPr>
          </a:p>
        </p:txBody>
      </p:sp>
      <p:pic>
        <p:nvPicPr>
          <p:cNvPr id="4" name="Obraz 3" descr="CALIVITA_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3501008"/>
            <a:ext cx="2469232" cy="3091478"/>
          </a:xfrm>
          <a:prstGeom prst="rect">
            <a:avLst/>
          </a:prstGeom>
        </p:spPr>
      </p:pic>
      <p:pic>
        <p:nvPicPr>
          <p:cNvPr id="5" name="Obraz 4" descr="img.ph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284984"/>
            <a:ext cx="3627773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Niestandardowy 6">
      <a:dk1>
        <a:srgbClr val="7030A0"/>
      </a:dk1>
      <a:lt1>
        <a:srgbClr val="DBE6B6"/>
      </a:lt1>
      <a:dk2>
        <a:srgbClr val="FFF98D"/>
      </a:dk2>
      <a:lt2>
        <a:srgbClr val="B0DFA0"/>
      </a:lt2>
      <a:accent1>
        <a:srgbClr val="B5EBE2"/>
      </a:accent1>
      <a:accent2>
        <a:srgbClr val="009DD9"/>
      </a:accent2>
      <a:accent3>
        <a:srgbClr val="76D9E8"/>
      </a:accent3>
      <a:accent4>
        <a:srgbClr val="10CF9B"/>
      </a:accent4>
      <a:accent5>
        <a:srgbClr val="CAE9C0"/>
      </a:accent5>
      <a:accent6>
        <a:srgbClr val="0F6FC6"/>
      </a:accent6>
      <a:hlink>
        <a:srgbClr val="E2D700"/>
      </a:hlink>
      <a:folHlink>
        <a:srgbClr val="C00000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131</TotalTime>
  <Words>264</Words>
  <Application>Microsoft Office PowerPoint</Application>
  <PresentationFormat>Pokaz na ekranie (4:3)</PresentationFormat>
  <Paragraphs>57</Paragraphs>
  <Slides>15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Energetyczny</vt:lpstr>
      <vt:lpstr>ZROWO SIĘ  ODŻYWIAMY</vt:lpstr>
      <vt:lpstr>Zdrowe odżywianie jest bardo ważne, ponieważ jedząc owoce i warzywa dostarczamy naszemu organizmowi energii potrzebnej do prawidłowego funkcjonowania.</vt:lpstr>
      <vt:lpstr>SKŁADNIKI ODŻYWCZE</vt:lpstr>
      <vt:lpstr>Piramida odżywiania.</vt:lpstr>
      <vt:lpstr>                 Witaminy.</vt:lpstr>
      <vt:lpstr>          Witamina A</vt:lpstr>
      <vt:lpstr>             Witamina B</vt:lpstr>
      <vt:lpstr>            Witamina C</vt:lpstr>
      <vt:lpstr>            Witamina D</vt:lpstr>
      <vt:lpstr>            Witamina K</vt:lpstr>
      <vt:lpstr>          Witamina E</vt:lpstr>
      <vt:lpstr>      Składniki mineralne </vt:lpstr>
      <vt:lpstr>Skróty składników mineralnych</vt:lpstr>
      <vt:lpstr>Regularne jedzenie posiłków jest BARDZO ważne !!!</vt:lpstr>
      <vt:lpstr>Dziękujemy za uwagę!          wykonały : Zosia Kasprzyk i Patrycja Kufel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ZROWO SIĘ  ODŻYWIAMY</dc:title>
  <dc:creator>GABI</dc:creator>
  <cp:lastModifiedBy>GABI</cp:lastModifiedBy>
  <cp:revision>15</cp:revision>
  <dcterms:created xsi:type="dcterms:W3CDTF">2014-02-21T15:54:05Z</dcterms:created>
  <dcterms:modified xsi:type="dcterms:W3CDTF">2014-03-17T18:19:44Z</dcterms:modified>
</cp:coreProperties>
</file>